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verdeling p-waarden in proeftoets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verdeling scores</c:v>
          </c:tx>
          <c:cat>
            <c:numRef>
              <c:f>Blad1!$H$3:$H$9</c:f>
              <c:numCache>
                <c:formatCode>General</c:formatCode>
                <c:ptCount val="7"/>
                <c:pt idx="0">
                  <c:v>0</c:v>
                </c:pt>
                <c:pt idx="1">
                  <c:v>0.17</c:v>
                </c:pt>
                <c:pt idx="2">
                  <c:v>0.33000000000000024</c:v>
                </c:pt>
                <c:pt idx="3">
                  <c:v>0.5</c:v>
                </c:pt>
                <c:pt idx="4">
                  <c:v>0.67000000000000048</c:v>
                </c:pt>
                <c:pt idx="5">
                  <c:v>0.83000000000000029</c:v>
                </c:pt>
                <c:pt idx="6">
                  <c:v>1</c:v>
                </c:pt>
              </c:numCache>
            </c:numRef>
          </c:cat>
          <c:val>
            <c:numRef>
              <c:f>Blad1!$I$3:$I$9</c:f>
              <c:numCache>
                <c:formatCode>General</c:formatCode>
                <c:ptCount val="7"/>
                <c:pt idx="0">
                  <c:v>4</c:v>
                </c:pt>
                <c:pt idx="1">
                  <c:v>9</c:v>
                </c:pt>
                <c:pt idx="2">
                  <c:v>11</c:v>
                </c:pt>
                <c:pt idx="3">
                  <c:v>16</c:v>
                </c:pt>
                <c:pt idx="4">
                  <c:v>22</c:v>
                </c:pt>
                <c:pt idx="5">
                  <c:v>18</c:v>
                </c:pt>
                <c:pt idx="6">
                  <c:v>19</c:v>
                </c:pt>
              </c:numCache>
            </c:numRef>
          </c:val>
        </c:ser>
        <c:axId val="108030976"/>
        <c:axId val="108049536"/>
      </c:barChart>
      <c:catAx>
        <c:axId val="108030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p-waarde</a:t>
                </a:r>
              </a:p>
            </c:rich>
          </c:tx>
          <c:layout/>
        </c:title>
        <c:numFmt formatCode="General" sourceLinked="1"/>
        <c:tickLblPos val="nextTo"/>
        <c:crossAx val="108049536"/>
        <c:crosses val="autoZero"/>
        <c:auto val="1"/>
        <c:lblAlgn val="ctr"/>
        <c:lblOffset val="0"/>
        <c:tickLblSkip val="1"/>
      </c:catAx>
      <c:valAx>
        <c:axId val="108049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aantal vragen</a:t>
                </a:r>
              </a:p>
            </c:rich>
          </c:tx>
          <c:layout/>
        </c:title>
        <c:numFmt formatCode="General" sourceLinked="1"/>
        <c:tickLblPos val="nextTo"/>
        <c:crossAx val="108030976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2CEE-607D-4D47-8CE1-A3F721B88E93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2A77-B3BE-4287-9A5D-5DC68521FE8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10voordeleraar.nl/het-project/zo-werkt-h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467544" y="188640"/>
            <a:ext cx="77768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lerarenopleider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doen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 met de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kennisbasistoets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Voorzichtige 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Vragen met p-waarden 0 en 1 verdienen aandacht</a:t>
            </a:r>
          </a:p>
          <a:p>
            <a:r>
              <a:rPr lang="nl-NL" dirty="0" smtClean="0"/>
              <a:t>Verdeling van 0,17-0,83 is wel zoals in een toets wenselijk is; </a:t>
            </a:r>
          </a:p>
          <a:p>
            <a:pPr lvl="1"/>
            <a:r>
              <a:rPr lang="nl-NL" dirty="0" smtClean="0"/>
              <a:t>het merendeel is door 2/3 van </a:t>
            </a:r>
            <a:r>
              <a:rPr lang="nl-NL" b="1" i="1" dirty="0" smtClean="0"/>
              <a:t>deze</a:t>
            </a:r>
            <a:r>
              <a:rPr lang="nl-NL" dirty="0" smtClean="0"/>
              <a:t> studenten te maken</a:t>
            </a:r>
          </a:p>
          <a:p>
            <a:pPr lvl="1"/>
            <a:r>
              <a:rPr lang="nl-NL" dirty="0" smtClean="0"/>
              <a:t>Een klein aantal vragen is heel moeilijk</a:t>
            </a:r>
          </a:p>
          <a:p>
            <a:pPr lvl="1"/>
            <a:r>
              <a:rPr lang="nl-NL" dirty="0" smtClean="0"/>
              <a:t>Een redelijk aantal vragen is erg makkelijk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3262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Feedback op de 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l-NL" b="1" dirty="0" smtClean="0"/>
              <a:t>Technisch</a:t>
            </a:r>
          </a:p>
          <a:p>
            <a:pPr lvl="0"/>
            <a:r>
              <a:rPr lang="nl-NL" dirty="0" smtClean="0"/>
              <a:t>Door </a:t>
            </a:r>
            <a:r>
              <a:rPr lang="nl-NL" dirty="0"/>
              <a:t>6 goede studenten uit 4 opleidingen</a:t>
            </a:r>
          </a:p>
          <a:p>
            <a:pPr lvl="0"/>
            <a:r>
              <a:rPr lang="nl-NL" dirty="0"/>
              <a:t>Technisch </a:t>
            </a:r>
            <a:r>
              <a:rPr lang="nl-NL" dirty="0" smtClean="0"/>
              <a:t>weinig problemen </a:t>
            </a:r>
            <a:r>
              <a:rPr lang="nl-NL" dirty="0"/>
              <a:t>(1 foute </a:t>
            </a:r>
            <a:r>
              <a:rPr lang="nl-NL" dirty="0" smtClean="0"/>
              <a:t>vraag; enkele moeilijke/onbekende woorden)</a:t>
            </a:r>
            <a:endParaRPr lang="nl-NL" dirty="0"/>
          </a:p>
          <a:p>
            <a:pPr lvl="0"/>
            <a:r>
              <a:rPr lang="nl-NL" dirty="0" smtClean="0"/>
              <a:t>Studenten </a:t>
            </a:r>
            <a:r>
              <a:rPr lang="nl-NL" dirty="0"/>
              <a:t>zijn niet speciaal voorbereid op deze overall toets</a:t>
            </a:r>
          </a:p>
          <a:p>
            <a:pPr lvl="0"/>
            <a:r>
              <a:rPr lang="nl-NL" dirty="0"/>
              <a:t>Studenten konden bronnen raadplegen en 5 van de 6 deden dat ook bij een klein aantal vragen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92083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Feedback op de toets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l-NL" b="1" dirty="0" smtClean="0"/>
              <a:t>Inhoudelijk</a:t>
            </a:r>
          </a:p>
          <a:p>
            <a:pPr lvl="0"/>
            <a:r>
              <a:rPr lang="nl-NL" dirty="0" smtClean="0"/>
              <a:t>Toets is moeilijk (neutraal – erg moeilijk)</a:t>
            </a:r>
          </a:p>
          <a:p>
            <a:pPr lvl="0"/>
            <a:r>
              <a:rPr lang="nl-NL" dirty="0" smtClean="0"/>
              <a:t>Veel vragen op detailniveau</a:t>
            </a:r>
          </a:p>
          <a:p>
            <a:pPr lvl="0"/>
            <a:r>
              <a:rPr lang="nl-NL" dirty="0" smtClean="0"/>
              <a:t>Veel kennis, weinig inzicht</a:t>
            </a:r>
          </a:p>
          <a:p>
            <a:pPr lvl="0"/>
            <a:r>
              <a:rPr lang="nl-NL" dirty="0" smtClean="0"/>
              <a:t>Onderwerpen soms niet bekend (diversiteitsindex)</a:t>
            </a:r>
          </a:p>
          <a:p>
            <a:r>
              <a:rPr lang="nl-NL" dirty="0" smtClean="0"/>
              <a:t>Studenten spreken zorg uit over kansen 6-jes studenten</a:t>
            </a:r>
          </a:p>
          <a:p>
            <a:r>
              <a:rPr lang="nl-NL" dirty="0" smtClean="0"/>
              <a:t>Toets vraagt voorbereiding </a:t>
            </a:r>
            <a:r>
              <a:rPr lang="nl-NL" smtClean="0"/>
              <a:t>door studenten</a:t>
            </a:r>
            <a:endParaRPr lang="nl-NL" dirty="0" smtClean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9157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Ondersteuning</a:t>
            </a:r>
            <a:r>
              <a:rPr lang="en-US" b="1" dirty="0" smtClean="0"/>
              <a:t> door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Proeftoets</a:t>
            </a:r>
            <a:r>
              <a:rPr lang="en-US" dirty="0" smtClean="0"/>
              <a:t> op de site, tips </a:t>
            </a:r>
            <a:r>
              <a:rPr lang="en-US" dirty="0" err="1" smtClean="0"/>
              <a:t>e.a</a:t>
            </a:r>
            <a:endParaRPr lang="en-US" dirty="0"/>
          </a:p>
        </p:txBody>
      </p:sp>
      <p:pic>
        <p:nvPicPr>
          <p:cNvPr id="5" name="Picture 2" descr="http://www.10voordeleraar.nl/gfx/10vdlwww/logo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1989218" cy="106091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b="1" dirty="0" err="1" smtClean="0"/>
              <a:t>Voorbereiding</a:t>
            </a:r>
            <a:r>
              <a:rPr lang="en-US" sz="3900" b="1" dirty="0" smtClean="0"/>
              <a:t> op de </a:t>
            </a:r>
            <a:r>
              <a:rPr lang="en-US" sz="3900" b="1" dirty="0" err="1" smtClean="0"/>
              <a:t>toets</a:t>
            </a:r>
            <a:r>
              <a:rPr lang="en-US" sz="3900" b="1" dirty="0" smtClean="0"/>
              <a:t> in de </a:t>
            </a:r>
            <a:r>
              <a:rPr lang="en-US" sz="3900" b="1" dirty="0" err="1" smtClean="0"/>
              <a:t>opleiding</a:t>
            </a:r>
            <a:endParaRPr lang="en-US" sz="3900" b="1" dirty="0" smtClean="0"/>
          </a:p>
          <a:p>
            <a:pPr>
              <a:buNone/>
            </a:pPr>
            <a:r>
              <a:rPr lang="en-US" sz="3900" b="1" dirty="0"/>
              <a:t>	</a:t>
            </a:r>
            <a:endParaRPr lang="en-US" sz="3900" b="1" dirty="0" smtClean="0"/>
          </a:p>
          <a:p>
            <a:pPr>
              <a:buNone/>
            </a:pPr>
            <a:r>
              <a:rPr lang="en-US" sz="3900" dirty="0" err="1" smtClean="0"/>
              <a:t>Een</a:t>
            </a:r>
            <a:r>
              <a:rPr lang="en-US" sz="3900" dirty="0" smtClean="0"/>
              <a:t> (1) </a:t>
            </a:r>
            <a:r>
              <a:rPr lang="en-US" sz="3900" dirty="0" err="1" smtClean="0"/>
              <a:t>studiepunt</a:t>
            </a:r>
            <a:r>
              <a:rPr lang="en-US" sz="3900" dirty="0" smtClean="0"/>
              <a:t> in het curriculum</a:t>
            </a:r>
          </a:p>
          <a:p>
            <a:pPr>
              <a:buNone/>
            </a:pPr>
            <a:r>
              <a:rPr lang="en-US" sz="3900" dirty="0"/>
              <a:t>	E</a:t>
            </a:r>
            <a:r>
              <a:rPr lang="en-US" sz="3900" dirty="0" smtClean="0"/>
              <a:t>xtra </a:t>
            </a:r>
            <a:r>
              <a:rPr lang="en-US" sz="3900" dirty="0" err="1" smtClean="0"/>
              <a:t>curriculaire</a:t>
            </a:r>
            <a:r>
              <a:rPr lang="en-US" sz="3900" dirty="0" smtClean="0"/>
              <a:t> </a:t>
            </a:r>
            <a:r>
              <a:rPr lang="en-US" sz="3900" dirty="0" err="1" smtClean="0"/>
              <a:t>activiteiten</a:t>
            </a:r>
            <a:r>
              <a:rPr lang="en-US" sz="3900" dirty="0" smtClean="0"/>
              <a:t>?</a:t>
            </a:r>
          </a:p>
          <a:p>
            <a:pPr>
              <a:buNone/>
            </a:pPr>
            <a:r>
              <a:rPr lang="en-US" sz="3900" dirty="0"/>
              <a:t>	</a:t>
            </a:r>
            <a:r>
              <a:rPr lang="en-US" sz="3900" dirty="0" smtClean="0"/>
              <a:t>	pretests,</a:t>
            </a:r>
          </a:p>
          <a:p>
            <a:pPr>
              <a:buNone/>
            </a:pPr>
            <a:r>
              <a:rPr lang="en-US" sz="3900" dirty="0"/>
              <a:t>	</a:t>
            </a:r>
            <a:r>
              <a:rPr lang="en-US" sz="3900" dirty="0" smtClean="0"/>
              <a:t>	</a:t>
            </a:r>
            <a:r>
              <a:rPr lang="en-US" sz="3900" dirty="0" err="1" smtClean="0"/>
              <a:t>studiegroepen</a:t>
            </a:r>
            <a:r>
              <a:rPr lang="en-US" sz="3900" dirty="0" smtClean="0"/>
              <a:t>,</a:t>
            </a:r>
          </a:p>
          <a:p>
            <a:pPr>
              <a:buNone/>
            </a:pPr>
            <a:r>
              <a:rPr lang="en-US" sz="3900" dirty="0"/>
              <a:t>	</a:t>
            </a:r>
            <a:r>
              <a:rPr lang="en-US" sz="3900" dirty="0" smtClean="0"/>
              <a:t>	</a:t>
            </a:r>
            <a:r>
              <a:rPr lang="en-US" sz="3900" dirty="0" err="1" smtClean="0"/>
              <a:t>trainingen</a:t>
            </a:r>
            <a:r>
              <a:rPr lang="en-US" sz="3900" dirty="0" smtClean="0"/>
              <a:t>,</a:t>
            </a:r>
          </a:p>
          <a:p>
            <a:pPr>
              <a:buNone/>
            </a:pPr>
            <a:r>
              <a:rPr lang="en-US" sz="3900" dirty="0"/>
              <a:t>	</a:t>
            </a:r>
            <a:r>
              <a:rPr lang="en-US" sz="3900" dirty="0" smtClean="0"/>
              <a:t>	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467544" y="188640"/>
            <a:ext cx="77768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Biologie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lerarenopleider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doen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 met de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kennisbasistoets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 van de workshop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 test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Toetsvragen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r>
              <a:rPr lang="en-US" sz="2800" dirty="0" smtClean="0"/>
              <a:t>, </a:t>
            </a:r>
            <a:r>
              <a:rPr lang="en-US" sz="2800" dirty="0" err="1" smtClean="0"/>
              <a:t>bespreken</a:t>
            </a:r>
            <a:r>
              <a:rPr lang="en-US" sz="2800" dirty="0" smtClean="0"/>
              <a:t>. (</a:t>
            </a:r>
            <a:r>
              <a:rPr lang="en-US" sz="2800" dirty="0" err="1" smtClean="0"/>
              <a:t>niveau</a:t>
            </a:r>
            <a:r>
              <a:rPr lang="en-US" sz="2800" dirty="0" smtClean="0"/>
              <a:t>, </a:t>
            </a:r>
            <a:r>
              <a:rPr lang="en-US" sz="2800" dirty="0" err="1" smtClean="0"/>
              <a:t>vraagvorm</a:t>
            </a:r>
            <a:r>
              <a:rPr lang="en-US" sz="2800" dirty="0" smtClean="0"/>
              <a:t>, </a:t>
            </a:r>
            <a:r>
              <a:rPr lang="en-US" sz="2800" dirty="0" err="1" smtClean="0"/>
              <a:t>moeilijkheidsgraad</a:t>
            </a:r>
            <a:r>
              <a:rPr lang="en-US" sz="2800" dirty="0" smtClean="0"/>
              <a:t> etc) en </a:t>
            </a:r>
            <a:r>
              <a:rPr lang="en-US" sz="2800" dirty="0" err="1" smtClean="0"/>
              <a:t>plenair</a:t>
            </a:r>
            <a:r>
              <a:rPr lang="en-US" sz="2800" dirty="0" smtClean="0"/>
              <a:t> </a:t>
            </a:r>
            <a:r>
              <a:rPr lang="en-US" sz="2800" dirty="0" err="1" smtClean="0"/>
              <a:t>kort</a:t>
            </a:r>
            <a:r>
              <a:rPr lang="en-US" sz="2800" dirty="0" smtClean="0"/>
              <a:t> </a:t>
            </a:r>
            <a:r>
              <a:rPr lang="en-US" sz="2800" dirty="0" err="1" smtClean="0"/>
              <a:t>rapporteren</a:t>
            </a:r>
            <a:endParaRPr lang="en-US" sz="2800" b="1" dirty="0" smtClean="0"/>
          </a:p>
          <a:p>
            <a:r>
              <a:rPr lang="en-US" b="1" dirty="0" smtClean="0"/>
              <a:t>Het </a:t>
            </a:r>
            <a:r>
              <a:rPr lang="en-US" b="1" dirty="0" err="1" smtClean="0"/>
              <a:t>proces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Redactie,vakcommissie,taalcorrectie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toetskwaliteit</a:t>
            </a:r>
            <a:endParaRPr lang="en-US" dirty="0" smtClean="0"/>
          </a:p>
          <a:p>
            <a:r>
              <a:rPr lang="en-US" b="1" dirty="0" smtClean="0"/>
              <a:t>Het product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Toetsmatrijs</a:t>
            </a:r>
            <a:r>
              <a:rPr lang="en-US" dirty="0" smtClean="0"/>
              <a:t> en </a:t>
            </a:r>
            <a:r>
              <a:rPr lang="en-US" dirty="0" err="1" smtClean="0"/>
              <a:t>toetsvragen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Proefafname</a:t>
            </a:r>
            <a:r>
              <a:rPr lang="en-US" b="1" dirty="0" smtClean="0"/>
              <a:t> met </a:t>
            </a:r>
            <a:r>
              <a:rPr lang="en-US" b="1" dirty="0" err="1" smtClean="0"/>
              <a:t>studenten</a:t>
            </a:r>
            <a:r>
              <a:rPr lang="en-US" b="1" dirty="0" smtClean="0"/>
              <a:t> 21 </a:t>
            </a:r>
            <a:r>
              <a:rPr lang="en-US" b="1" dirty="0" err="1" smtClean="0"/>
              <a:t>april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err="1"/>
              <a:t>R</a:t>
            </a:r>
            <a:r>
              <a:rPr lang="en-US" dirty="0" err="1" smtClean="0"/>
              <a:t>esultaten</a:t>
            </a:r>
            <a:r>
              <a:rPr lang="en-US" dirty="0" smtClean="0"/>
              <a:t> en </a:t>
            </a:r>
            <a:r>
              <a:rPr lang="en-US" dirty="0" err="1" smtClean="0"/>
              <a:t>reacties</a:t>
            </a:r>
            <a:r>
              <a:rPr lang="en-US" dirty="0" smtClean="0"/>
              <a:t> van de </a:t>
            </a:r>
            <a:r>
              <a:rPr lang="en-US" dirty="0" err="1" smtClean="0"/>
              <a:t>studenten</a:t>
            </a:r>
            <a:endParaRPr lang="en-US" dirty="0" smtClean="0"/>
          </a:p>
          <a:p>
            <a:r>
              <a:rPr lang="en-US" b="1" dirty="0" err="1" smtClean="0"/>
              <a:t>Ondersteuning</a:t>
            </a:r>
            <a:r>
              <a:rPr lang="en-US" b="1" dirty="0" smtClean="0"/>
              <a:t> door “10 </a:t>
            </a:r>
            <a:r>
              <a:rPr lang="en-US" b="1" dirty="0" err="1" smtClean="0"/>
              <a:t>voor</a:t>
            </a:r>
            <a:r>
              <a:rPr lang="en-US" b="1" dirty="0" smtClean="0"/>
              <a:t> de </a:t>
            </a:r>
            <a:r>
              <a:rPr lang="en-US" b="1" dirty="0" err="1" smtClean="0"/>
              <a:t>leraar</a:t>
            </a:r>
            <a:r>
              <a:rPr lang="en-US" b="1" dirty="0" smtClean="0"/>
              <a:t>”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Proeftoets</a:t>
            </a:r>
            <a:r>
              <a:rPr lang="en-US" dirty="0" smtClean="0"/>
              <a:t> </a:t>
            </a:r>
            <a:r>
              <a:rPr lang="en-US" dirty="0" err="1" smtClean="0"/>
              <a:t>opde</a:t>
            </a:r>
            <a:r>
              <a:rPr lang="en-US" dirty="0" smtClean="0"/>
              <a:t> site, tips </a:t>
            </a:r>
            <a:r>
              <a:rPr lang="en-US" dirty="0" err="1" smtClean="0"/>
              <a:t>e.a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Voorbereiding</a:t>
            </a:r>
            <a:r>
              <a:rPr lang="en-US" b="1" dirty="0" smtClean="0"/>
              <a:t> op de </a:t>
            </a:r>
            <a:r>
              <a:rPr lang="en-US" b="1" dirty="0" err="1" smtClean="0"/>
              <a:t>toets</a:t>
            </a:r>
            <a:r>
              <a:rPr lang="en-US" b="1" dirty="0" smtClean="0"/>
              <a:t> in de </a:t>
            </a:r>
            <a:r>
              <a:rPr lang="en-US" b="1" dirty="0" err="1" smtClean="0"/>
              <a:t>opleiding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 van de workshop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Het </a:t>
            </a:r>
            <a:r>
              <a:rPr lang="en-US" b="1" dirty="0" err="1" smtClean="0"/>
              <a:t>proces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Redactie,vakcommissie,taalcorrectie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toetskwaliteit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10voordeleraar.nl/gfx/10vdlwww/logo_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256528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Het product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Toetsmatrijs</a:t>
            </a:r>
            <a:r>
              <a:rPr lang="en-US" dirty="0" smtClean="0"/>
              <a:t> en </a:t>
            </a:r>
            <a:r>
              <a:rPr lang="en-US" dirty="0" err="1" smtClean="0"/>
              <a:t>toetsvragen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Proefafname</a:t>
            </a:r>
            <a:r>
              <a:rPr lang="en-US" b="1" dirty="0" smtClean="0"/>
              <a:t> met </a:t>
            </a:r>
            <a:r>
              <a:rPr lang="en-US" b="1" dirty="0" err="1" smtClean="0"/>
              <a:t>studenten</a:t>
            </a:r>
            <a:r>
              <a:rPr lang="en-US" b="1" dirty="0" smtClean="0"/>
              <a:t> 21 </a:t>
            </a:r>
            <a:r>
              <a:rPr lang="en-US" b="1" dirty="0" err="1" smtClean="0"/>
              <a:t>april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Resultaten</a:t>
            </a:r>
            <a:r>
              <a:rPr lang="en-US" dirty="0" smtClean="0"/>
              <a:t> en </a:t>
            </a:r>
            <a:r>
              <a:rPr lang="en-US" dirty="0" err="1" smtClean="0"/>
              <a:t>reacties</a:t>
            </a:r>
            <a:r>
              <a:rPr lang="en-US" dirty="0" smtClean="0"/>
              <a:t> van de </a:t>
            </a:r>
            <a:r>
              <a:rPr lang="en-US" dirty="0" err="1" smtClean="0"/>
              <a:t>studenten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Afname 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100 vragen in 4 blokken</a:t>
            </a:r>
          </a:p>
          <a:p>
            <a:r>
              <a:rPr lang="nl-NL" dirty="0" smtClean="0"/>
              <a:t>Grotendeels conform </a:t>
            </a:r>
            <a:r>
              <a:rPr lang="nl-NL" dirty="0" err="1" smtClean="0"/>
              <a:t>toetsmatrijs</a:t>
            </a:r>
            <a:endParaRPr lang="nl-NL" dirty="0" smtClean="0"/>
          </a:p>
          <a:p>
            <a:r>
              <a:rPr lang="nl-NL" dirty="0" smtClean="0"/>
              <a:t>Ca. 90% goedgekeurde vragen</a:t>
            </a:r>
          </a:p>
          <a:p>
            <a:r>
              <a:rPr lang="nl-NL" dirty="0" smtClean="0"/>
              <a:t>6 studenten van 4 opleidingen (</a:t>
            </a:r>
            <a:r>
              <a:rPr lang="nl-NL" dirty="0" err="1" smtClean="0"/>
              <a:t>vt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5091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Gegevens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Itemanalyse</a:t>
            </a:r>
          </a:p>
          <a:p>
            <a:r>
              <a:rPr lang="nl-NL" dirty="0" smtClean="0"/>
              <a:t>Feedback studenten overall</a:t>
            </a:r>
          </a:p>
          <a:p>
            <a:r>
              <a:rPr lang="nl-NL" dirty="0" smtClean="0"/>
              <a:t>Feedback studenten per vraag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N.B. Statistiek is lastig met klein aantal studenten…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5441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200" i="1" dirty="0" smtClean="0"/>
              <a:t>Maar we doen het toch: </a:t>
            </a:r>
            <a:r>
              <a:rPr lang="nl-NL" dirty="0" smtClean="0"/>
              <a:t>Uitkomst totaal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0556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253</Words>
  <Application>Microsoft Office PowerPoint</Application>
  <PresentationFormat>Diavoorstelling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Dia 1</vt:lpstr>
      <vt:lpstr>Programma van de workshop</vt:lpstr>
      <vt:lpstr>Programma van de workshop</vt:lpstr>
      <vt:lpstr>Dia 4</vt:lpstr>
      <vt:lpstr>Dia 5</vt:lpstr>
      <vt:lpstr>Dia 6</vt:lpstr>
      <vt:lpstr>Afname toets</vt:lpstr>
      <vt:lpstr>Gegevens</vt:lpstr>
      <vt:lpstr>Maar we doen het toch: Uitkomst totaal</vt:lpstr>
      <vt:lpstr>Voorzichtige conclusies</vt:lpstr>
      <vt:lpstr>Feedback op de toets</vt:lpstr>
      <vt:lpstr>Feedback op de toets (2)</vt:lpstr>
      <vt:lpstr>Dia 13</vt:lpstr>
      <vt:lpstr>Dia 14</vt:lpstr>
      <vt:lpstr>Dia 15</vt:lpstr>
    </vt:vector>
  </TitlesOfParts>
  <Company>Hogeschool van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dirhc</dc:creator>
  <cp:lastModifiedBy>dirhc</cp:lastModifiedBy>
  <cp:revision>1</cp:revision>
  <dcterms:created xsi:type="dcterms:W3CDTF">2014-05-20T12:03:42Z</dcterms:created>
  <dcterms:modified xsi:type="dcterms:W3CDTF">2014-05-20T13:02:59Z</dcterms:modified>
</cp:coreProperties>
</file>