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1" r:id="rId4"/>
    <p:sldId id="260" r:id="rId5"/>
    <p:sldId id="259" r:id="rId6"/>
    <p:sldId id="262" r:id="rId7"/>
    <p:sldId id="263" r:id="rId8"/>
    <p:sldId id="265" r:id="rId9"/>
    <p:sldId id="264" r:id="rId10"/>
    <p:sldId id="266" r:id="rId11"/>
    <p:sldId id="267" r:id="rId12"/>
    <p:sldId id="270" r:id="rId13"/>
    <p:sldId id="268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7F7E668-8035-40AC-8FA9-774D31C26E01}" type="datetimeFigureOut">
              <a:rPr lang="nl-NL"/>
              <a:pPr>
                <a:defRPr/>
              </a:pPr>
              <a:t>14-05-2012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63392CD-3D46-47B6-BE64-10454B95A62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570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392CD-3D46-47B6-BE64-10454B95A624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651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NHRounded" pitchFamily="2" charset="0"/>
              </a:defRPr>
            </a:lvl1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934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27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38925" y="1557338"/>
            <a:ext cx="2058988" cy="45688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57338"/>
            <a:ext cx="6029325" cy="45688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9361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1557338"/>
            <a:ext cx="8240713" cy="45688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06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024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5185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781300"/>
            <a:ext cx="4038600" cy="334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781300"/>
            <a:ext cx="4038600" cy="334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904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66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096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06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04372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08244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557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81300"/>
            <a:ext cx="82296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NHRounde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NHRounde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NHRounde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NHRounde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NHRounde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NHRounde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NHRounde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NHRounde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130425"/>
            <a:ext cx="8206680" cy="1470025"/>
          </a:xfrm>
        </p:spPr>
        <p:txBody>
          <a:bodyPr/>
          <a:lstStyle/>
          <a:p>
            <a:pPr eaLnBrk="1" hangingPunct="1"/>
            <a:r>
              <a:rPr lang="nl-NL" dirty="0" smtClean="0"/>
              <a:t>Vakdidactiek</a:t>
            </a:r>
            <a:br>
              <a:rPr lang="nl-NL" dirty="0" smtClean="0"/>
            </a:br>
            <a:r>
              <a:rPr lang="nl-NL" dirty="0" smtClean="0"/>
              <a:t>Seksuele en relationele vorming</a:t>
            </a:r>
            <a:endParaRPr lang="nl-NL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/>
          <a:lstStyle/>
          <a:p>
            <a:pPr eaLnBrk="1" hangingPunct="1"/>
            <a:r>
              <a:rPr lang="nl-NL" dirty="0" smtClean="0"/>
              <a:t>Paula Verbeem</a:t>
            </a:r>
          </a:p>
          <a:p>
            <a:pPr eaLnBrk="1" hangingPunct="1"/>
            <a:r>
              <a:rPr lang="nl-NL" dirty="0" smtClean="0"/>
              <a:t>16 mei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Syllabus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81300"/>
            <a:ext cx="8229600" cy="3600028"/>
          </a:xfrm>
        </p:spPr>
        <p:txBody>
          <a:bodyPr/>
          <a:lstStyle/>
          <a:p>
            <a:r>
              <a:rPr lang="nl-NL" sz="2400" dirty="0" smtClean="0"/>
              <a:t>Seksuele opvoeding 0-17 jaar</a:t>
            </a:r>
          </a:p>
          <a:p>
            <a:r>
              <a:rPr lang="nl-NL" sz="2400" dirty="0" smtClean="0"/>
              <a:t>Seks onder je 25</a:t>
            </a:r>
            <a:r>
              <a:rPr lang="nl-NL" sz="2400" baseline="30000" dirty="0" smtClean="0"/>
              <a:t>e</a:t>
            </a:r>
            <a:r>
              <a:rPr lang="nl-NL" sz="2400" dirty="0"/>
              <a:t> </a:t>
            </a:r>
            <a:r>
              <a:rPr lang="nl-NL" sz="2400" dirty="0" smtClean="0"/>
              <a:t>(onderzoek 2005)</a:t>
            </a:r>
          </a:p>
          <a:p>
            <a:r>
              <a:rPr lang="nl-NL" sz="2400" dirty="0" smtClean="0"/>
              <a:t>Zwijgen is zonde </a:t>
            </a:r>
          </a:p>
          <a:p>
            <a:r>
              <a:rPr lang="nl-NL" sz="2400" dirty="0" smtClean="0"/>
              <a:t>Feiten en fabels maagdenvlies</a:t>
            </a:r>
          </a:p>
          <a:p>
            <a:r>
              <a:rPr lang="nl-NL" sz="2400" dirty="0" smtClean="0"/>
              <a:t>Homoseksualiteit</a:t>
            </a:r>
          </a:p>
          <a:p>
            <a:r>
              <a:rPr lang="nl-NL" sz="2400" dirty="0" smtClean="0"/>
              <a:t>Grenzen aan seks</a:t>
            </a:r>
          </a:p>
          <a:p>
            <a:r>
              <a:rPr lang="nl-NL" sz="2400" dirty="0" smtClean="0"/>
              <a:t>Seks is a game (internet)</a:t>
            </a:r>
          </a:p>
          <a:p>
            <a:r>
              <a:rPr lang="nl-NL" sz="2400" dirty="0" smtClean="0"/>
              <a:t>Leerlijn SRV (SLO)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49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Fasen-</a:t>
            </a:r>
            <a:r>
              <a:rPr lang="nl-NL" dirty="0" err="1" smtClean="0"/>
              <a:t>rubric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62813" cy="601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85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76956" cy="557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8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Lesontwerpen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-1395536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5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Studenten aan het woord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r>
              <a:rPr lang="nl-NL" dirty="0" smtClean="0"/>
              <a:t>Marianne Fransen</a:t>
            </a:r>
          </a:p>
          <a:p>
            <a:r>
              <a:rPr lang="nl-NL" dirty="0" smtClean="0"/>
              <a:t>Amanda Hoogeveen</a:t>
            </a:r>
          </a:p>
          <a:p>
            <a:r>
              <a:rPr lang="nl-NL" dirty="0" smtClean="0"/>
              <a:t>Sandy Voetée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1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Lesmateriaal uitproberen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Onderdelen: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Carrouselspel (gezamenlijk)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SOA-</a:t>
            </a:r>
            <a:r>
              <a:rPr lang="nl-NL" dirty="0" err="1" smtClean="0"/>
              <a:t>dokterspel</a:t>
            </a:r>
            <a:r>
              <a:rPr lang="nl-NL" dirty="0" smtClean="0"/>
              <a:t> (3-tallen)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Kwartet seksuele ontwikkeling (4-tallen)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Ervaring met SRV (2-tallen)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30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…ze leefden nog lang…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62102"/>
            <a:ext cx="2943794" cy="3963242"/>
          </a:xfrm>
        </p:spPr>
      </p:pic>
      <p:sp>
        <p:nvSpPr>
          <p:cNvPr id="5" name="Tekstvak 4"/>
          <p:cNvSpPr txBox="1"/>
          <p:nvPr/>
        </p:nvSpPr>
        <p:spPr>
          <a:xfrm>
            <a:off x="4572000" y="3645024"/>
            <a:ext cx="24849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Presentatie: </a:t>
            </a:r>
          </a:p>
          <a:p>
            <a:r>
              <a:rPr lang="nl-NL" sz="3200" dirty="0" smtClean="0"/>
              <a:t>najaar 2011</a:t>
            </a:r>
            <a:endParaRPr lang="nl-NL" sz="32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869160"/>
            <a:ext cx="28670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1920" y="3861048"/>
            <a:ext cx="4752528" cy="1224136"/>
          </a:xfrm>
        </p:spPr>
        <p:txBody>
          <a:bodyPr/>
          <a:lstStyle/>
          <a:p>
            <a:r>
              <a:rPr lang="nl-NL" dirty="0" smtClean="0"/>
              <a:t>…en gelukkig.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672408" cy="5201387"/>
          </a:xfrm>
        </p:spPr>
      </p:pic>
    </p:spTree>
    <p:extLst>
      <p:ext uri="{BB962C8B-B14F-4D97-AF65-F5344CB8AC3E}">
        <p14:creationId xmlns:p14="http://schemas.microsoft.com/office/powerpoint/2010/main" val="13876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Workshop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188767"/>
              </p:ext>
            </p:extLst>
          </p:nvPr>
        </p:nvGraphicFramePr>
        <p:xfrm>
          <a:off x="1115616" y="2708920"/>
          <a:ext cx="627504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856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Onderdeel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Tijd (minuten)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Er was eens…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Bij</a:t>
                      </a:r>
                      <a:r>
                        <a:rPr lang="nl-NL" baseline="0" dirty="0" smtClean="0"/>
                        <a:t> ons in het hoge noorden…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15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Studenten aan het woord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Lesmateriaal</a:t>
                      </a:r>
                      <a:r>
                        <a:rPr lang="nl-NL" baseline="0" dirty="0" smtClean="0"/>
                        <a:t> uitproberen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… en zij leefden nog</a:t>
                      </a:r>
                      <a:r>
                        <a:rPr lang="nl-NL" baseline="0" dirty="0" smtClean="0"/>
                        <a:t> lang…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4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438173" cy="469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Noordelijke </a:t>
            </a:r>
            <a:r>
              <a:rPr lang="nl-NL" dirty="0"/>
              <a:t>H</a:t>
            </a:r>
            <a:r>
              <a:rPr lang="nl-NL" dirty="0" smtClean="0"/>
              <a:t>ogeschool Leeuwarden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80928"/>
            <a:ext cx="4747849" cy="3560887"/>
          </a:xfrm>
        </p:spPr>
      </p:pic>
    </p:spTree>
    <p:extLst>
      <p:ext uri="{BB962C8B-B14F-4D97-AF65-F5344CB8AC3E}">
        <p14:creationId xmlns:p14="http://schemas.microsoft.com/office/powerpoint/2010/main" val="7690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Er was eens…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2007 meelezen lessenserie Rutgers WPF</a:t>
            </a:r>
          </a:p>
          <a:p>
            <a:r>
              <a:rPr lang="nl-NL" dirty="0" smtClean="0"/>
              <a:t>Overleg </a:t>
            </a:r>
            <a:r>
              <a:rPr lang="nl-NL" dirty="0" err="1" smtClean="0"/>
              <a:t>Ineke</a:t>
            </a:r>
            <a:r>
              <a:rPr lang="nl-NL" dirty="0" smtClean="0"/>
              <a:t> </a:t>
            </a:r>
            <a:r>
              <a:rPr lang="nl-NL" dirty="0" err="1" smtClean="0"/>
              <a:t>Mouthaan</a:t>
            </a:r>
            <a:endParaRPr lang="nl-NL" dirty="0" smtClean="0"/>
          </a:p>
          <a:p>
            <a:r>
              <a:rPr lang="nl-NL" dirty="0" smtClean="0"/>
              <a:t>Beoordelingsschema </a:t>
            </a:r>
          </a:p>
          <a:p>
            <a:r>
              <a:rPr lang="nl-NL" dirty="0" smtClean="0"/>
              <a:t>2008 invoering SRV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899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Grote lijnen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Vier lessen van 1,5 uur</a:t>
            </a:r>
          </a:p>
          <a:p>
            <a:r>
              <a:rPr lang="nl-NL" dirty="0" smtClean="0"/>
              <a:t>Mondeling literatuur (Syllabus)</a:t>
            </a:r>
          </a:p>
          <a:p>
            <a:r>
              <a:rPr lang="nl-NL" dirty="0" smtClean="0"/>
              <a:t>Laatste les: (marktkraam)presentatie</a:t>
            </a:r>
            <a:endParaRPr lang="nl-NL" dirty="0" smtClean="0"/>
          </a:p>
          <a:p>
            <a:r>
              <a:rPr lang="nl-NL" dirty="0" smtClean="0"/>
              <a:t>Opdracht: lesplan voor één les.</a:t>
            </a:r>
          </a:p>
          <a:p>
            <a:r>
              <a:rPr lang="nl-NL" dirty="0" smtClean="0"/>
              <a:t>Beoordeling: Fase-</a:t>
            </a:r>
            <a:r>
              <a:rPr lang="nl-NL" dirty="0" err="1" smtClean="0"/>
              <a:t>rubric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611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SRV: Wat, waarom, competenties</a:t>
            </a:r>
          </a:p>
          <a:p>
            <a:pPr marL="457200" lvl="1" indent="0">
              <a:buNone/>
            </a:pPr>
            <a:r>
              <a:rPr lang="nl-NL" sz="2000" dirty="0" smtClean="0"/>
              <a:t>	(RAP-</a:t>
            </a:r>
            <a:r>
              <a:rPr lang="nl-NL" sz="2000" dirty="0" err="1" smtClean="0"/>
              <a:t>rule</a:t>
            </a:r>
            <a:r>
              <a:rPr lang="nl-NL" sz="2000" dirty="0" smtClean="0"/>
              <a:t>)</a:t>
            </a:r>
          </a:p>
          <a:p>
            <a:r>
              <a:rPr lang="nl-NL" dirty="0" smtClean="0"/>
              <a:t>Eindopdracht en beoordeling</a:t>
            </a:r>
          </a:p>
          <a:p>
            <a:r>
              <a:rPr lang="nl-NL" dirty="0" smtClean="0"/>
              <a:t>Seksuele ontwikkeling van 0- 24 jaar</a:t>
            </a:r>
          </a:p>
          <a:p>
            <a:r>
              <a:rPr lang="nl-NL" dirty="0" smtClean="0"/>
              <a:t>Eigen ervaringen SRV</a:t>
            </a:r>
          </a:p>
          <a:p>
            <a:r>
              <a:rPr lang="nl-NL" dirty="0" smtClean="0"/>
              <a:t>Anonieme vragen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308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Anonieme vragen</a:t>
            </a:r>
          </a:p>
          <a:p>
            <a:r>
              <a:rPr lang="nl-NL" dirty="0" smtClean="0"/>
              <a:t>Regels afspreken (</a:t>
            </a:r>
            <a:r>
              <a:rPr lang="nl-NL" dirty="0" err="1" smtClean="0"/>
              <a:t>Pikasol</a:t>
            </a:r>
            <a:r>
              <a:rPr lang="nl-NL" dirty="0" smtClean="0"/>
              <a:t>)</a:t>
            </a:r>
          </a:p>
          <a:p>
            <a:r>
              <a:rPr lang="nl-NL" dirty="0" smtClean="0"/>
              <a:t>Hoe begin je SRV? </a:t>
            </a:r>
          </a:p>
          <a:p>
            <a:pPr lvl="1"/>
            <a:r>
              <a:rPr lang="nl-NL" sz="1600" dirty="0" smtClean="0"/>
              <a:t>(</a:t>
            </a:r>
            <a:r>
              <a:rPr lang="nl-NL" sz="1600" dirty="0" err="1" smtClean="0"/>
              <a:t>Carousselspel</a:t>
            </a:r>
            <a:r>
              <a:rPr lang="nl-NL" sz="1600" dirty="0" smtClean="0"/>
              <a:t>/ professor van de seks/ www.seksuelevorming.nl)</a:t>
            </a:r>
          </a:p>
          <a:p>
            <a:r>
              <a:rPr lang="nl-NL" dirty="0" smtClean="0"/>
              <a:t>Aandachtspunten</a:t>
            </a:r>
          </a:p>
          <a:p>
            <a:r>
              <a:rPr lang="nl-NL" dirty="0" smtClean="0"/>
              <a:t>Synoniemenspel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01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Anonieme vragen</a:t>
            </a:r>
          </a:p>
          <a:p>
            <a:r>
              <a:rPr lang="nl-NL" dirty="0" smtClean="0"/>
              <a:t>Anticonceptiemiddelen</a:t>
            </a:r>
          </a:p>
          <a:p>
            <a:r>
              <a:rPr lang="nl-NL" dirty="0" smtClean="0"/>
              <a:t>Grenzen op school</a:t>
            </a:r>
          </a:p>
          <a:p>
            <a:r>
              <a:rPr lang="nl-NL" dirty="0" smtClean="0"/>
              <a:t>(Homoseksualiteit)</a:t>
            </a:r>
          </a:p>
          <a:p>
            <a:r>
              <a:rPr lang="nl-NL" dirty="0" smtClean="0"/>
              <a:t>Schimmenspel grenzen aangeven oefenen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198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memanagement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NHRounded"/>
        <a:ea typeface=""/>
        <a:cs typeface=""/>
      </a:majorFont>
      <a:minorFont>
        <a:latin typeface="NHBasic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Timemanagement</Template>
  <TotalTime>97</TotalTime>
  <Words>224</Words>
  <Application>Microsoft Office PowerPoint</Application>
  <PresentationFormat>Diavoorstelling (4:3)</PresentationFormat>
  <Paragraphs>78</Paragraphs>
  <Slides>17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NHRounded</vt:lpstr>
      <vt:lpstr>NHBasic</vt:lpstr>
      <vt:lpstr>Calibri</vt:lpstr>
      <vt:lpstr>Timemanagement</vt:lpstr>
      <vt:lpstr>Vakdidactiek Seksuele en relationele vorming</vt:lpstr>
      <vt:lpstr>Workshop</vt:lpstr>
      <vt:lpstr>PowerPoint-presentatie</vt:lpstr>
      <vt:lpstr>Noordelijke Hogeschool Leeuwarden</vt:lpstr>
      <vt:lpstr>Er was eens…</vt:lpstr>
      <vt:lpstr>Grote lijnen</vt:lpstr>
      <vt:lpstr>Les 1</vt:lpstr>
      <vt:lpstr>Les 2</vt:lpstr>
      <vt:lpstr>Les 3</vt:lpstr>
      <vt:lpstr>Syllabus</vt:lpstr>
      <vt:lpstr>Fasen-rubric</vt:lpstr>
      <vt:lpstr>PowerPoint-presentatie</vt:lpstr>
      <vt:lpstr>Lesontwerpen</vt:lpstr>
      <vt:lpstr>Studenten aan het woord</vt:lpstr>
      <vt:lpstr>Lesmateriaal uitproberen</vt:lpstr>
      <vt:lpstr>…ze leefden nog lang…</vt:lpstr>
      <vt:lpstr>…en gelukkig.</vt:lpstr>
    </vt:vector>
  </TitlesOfParts>
  <Company>Noordelijke Hogeschool Leeuwarden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Verbeem, P.I.</dc:creator>
  <cp:lastModifiedBy>Verbeem, P.I.</cp:lastModifiedBy>
  <cp:revision>16</cp:revision>
  <dcterms:created xsi:type="dcterms:W3CDTF">2012-05-14T11:26:57Z</dcterms:created>
  <dcterms:modified xsi:type="dcterms:W3CDTF">2012-05-14T13:04:29Z</dcterms:modified>
</cp:coreProperties>
</file>